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693400" cy="7556500"/>
  <p:notesSz cx="10693400" cy="75565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>
      <p:cViewPr>
        <p:scale>
          <a:sx n="110" d="100"/>
          <a:sy n="110" d="100"/>
        </p:scale>
        <p:origin x="480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02005" y="2342515"/>
            <a:ext cx="9089390" cy="158686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604010" y="4231640"/>
            <a:ext cx="7485380" cy="18891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34670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507101" y="1737995"/>
            <a:ext cx="4651629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6" y="2861147"/>
            <a:ext cx="10687303" cy="59109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096" y="1557092"/>
            <a:ext cx="10687303" cy="1060306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6096" y="819753"/>
            <a:ext cx="10687303" cy="627652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38953" y="1867871"/>
            <a:ext cx="280442" cy="79218"/>
          </a:xfrm>
          <a:prstGeom prst="rect">
            <a:avLst/>
          </a:prstGeom>
        </p:spPr>
      </p:pic>
      <p:sp>
        <p:nvSpPr>
          <p:cNvPr id="20" name="bg object 20"/>
          <p:cNvSpPr/>
          <p:nvPr/>
        </p:nvSpPr>
        <p:spPr>
          <a:xfrm>
            <a:off x="438953" y="1867871"/>
            <a:ext cx="274955" cy="73660"/>
          </a:xfrm>
          <a:custGeom>
            <a:avLst/>
            <a:gdLst/>
            <a:ahLst/>
            <a:cxnLst/>
            <a:rect l="l" t="t" r="r" b="b"/>
            <a:pathLst>
              <a:path w="274955" h="73660">
                <a:moveTo>
                  <a:pt x="274320" y="73152"/>
                </a:moveTo>
                <a:lnTo>
                  <a:pt x="0" y="73152"/>
                </a:lnTo>
                <a:lnTo>
                  <a:pt x="0" y="0"/>
                </a:lnTo>
                <a:lnTo>
                  <a:pt x="274320" y="0"/>
                </a:lnTo>
                <a:lnTo>
                  <a:pt x="274320" y="73152"/>
                </a:lnTo>
                <a:close/>
              </a:path>
            </a:pathLst>
          </a:custGeom>
          <a:solidFill>
            <a:srgbClr val="F0AC1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8577887" y="2099433"/>
            <a:ext cx="1707514" cy="250190"/>
          </a:xfrm>
          <a:custGeom>
            <a:avLst/>
            <a:gdLst/>
            <a:ahLst/>
            <a:cxnLst/>
            <a:rect l="l" t="t" r="r" b="b"/>
            <a:pathLst>
              <a:path w="1707515" h="250189">
                <a:moveTo>
                  <a:pt x="1706880" y="249936"/>
                </a:moveTo>
                <a:lnTo>
                  <a:pt x="0" y="249936"/>
                </a:lnTo>
                <a:lnTo>
                  <a:pt x="0" y="0"/>
                </a:lnTo>
                <a:lnTo>
                  <a:pt x="1706880" y="0"/>
                </a:lnTo>
                <a:lnTo>
                  <a:pt x="1706880" y="249936"/>
                </a:lnTo>
                <a:close/>
              </a:path>
            </a:pathLst>
          </a:custGeom>
          <a:solidFill>
            <a:srgbClr val="E4071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8544193" y="1975015"/>
            <a:ext cx="1747520" cy="4521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800" b="0" i="0">
                <a:solidFill>
                  <a:schemeClr val="bg1"/>
                </a:solidFill>
                <a:latin typeface="Arial MT"/>
                <a:cs typeface="Arial MT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34670" y="1737995"/>
            <a:ext cx="9624060" cy="4987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635756" y="7027545"/>
            <a:ext cx="3421888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4670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11/14/24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699248" y="7027545"/>
            <a:ext cx="2459482" cy="3778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Texto&#10;&#10;Descripción generada automáticamente">
            <a:extLst>
              <a:ext uri="{FF2B5EF4-FFF2-40B4-BE49-F238E27FC236}">
                <a16:creationId xmlns:a16="http://schemas.microsoft.com/office/drawing/2014/main" id="{CEFB74E9-0F8A-7BE7-7BE8-E3EA25731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0"/>
            <a:ext cx="10693402" cy="75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56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3D6447F6-A635-4DCE-E6BE-11ED936B75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602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&#10;&#10;Descripción generada automáticamente">
            <a:extLst>
              <a:ext uri="{FF2B5EF4-FFF2-40B4-BE49-F238E27FC236}">
                <a16:creationId xmlns:a16="http://schemas.microsoft.com/office/drawing/2014/main" id="{9AFE960F-6674-1DE9-7064-DC5E3E6B1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94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5F7B3F45-A9CE-2D72-A856-BB0207E6D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17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de la pantalla de un video juego&#10;&#10;Descripción generada automáticamente con confianza media">
            <a:extLst>
              <a:ext uri="{FF2B5EF4-FFF2-40B4-BE49-F238E27FC236}">
                <a16:creationId xmlns:a16="http://schemas.microsoft.com/office/drawing/2014/main" id="{85889786-ADB3-589F-5C1C-5A1134587B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693400" cy="755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94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0</Words>
  <Application>Microsoft Macintosh PowerPoint</Application>
  <PresentationFormat>Personalizado</PresentationFormat>
  <Paragraphs>0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8" baseType="lpstr">
      <vt:lpstr>Arial MT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Maria Diz Iglesias</cp:lastModifiedBy>
  <cp:revision>5</cp:revision>
  <dcterms:created xsi:type="dcterms:W3CDTF">2024-11-14T10:46:03Z</dcterms:created>
  <dcterms:modified xsi:type="dcterms:W3CDTF">2024-11-14T10:51:58Z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LastSaved">
    <vt:filetime>2024-11-14T00:00:00Z</vt:filetime>
  </property>
  <property fmtid="{D5CDD505-2E9C-101B-9397-08002B2CF9AE}" pid="3" name="Producer">
    <vt:lpwstr>iLovePDF</vt:lpwstr>
  </property>
</Properties>
</file>